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6" r:id="rId8"/>
    <p:sldId id="264" r:id="rId9"/>
    <p:sldId id="263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3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5EFFE17-ED89-40B4-BDB8-10F708078CE7}" type="datetimeFigureOut">
              <a:rPr lang="ru-RU" smtClean="0"/>
              <a:pPr/>
              <a:t>23.11.2021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363A224-3D5B-455A-B629-BB08111A4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k-pravokumskoe.ru/images/afisha/2020/00006_June/17/vidy_moshennich/1.jpg" TargetMode="External"/><Relationship Id="rId2" Type="http://schemas.openxmlformats.org/officeDocument/2006/relationships/hyperlink" Target="https://yandex.ru/images/search?text=&#1082;&#1072;&#1088;&#1090;&#1080;&#1085;&#1082;&#1080;%20&#1080;&#1085;&#1089;&#1090;&#1088;&#1091;&#1082;&#1090;&#1072;&#1078;%20&#1087;&#1086;%20&#1082;&#1086;&#1074;&#1080;&#1076;&#1091;%20&#1076;&#1083;&#1103;%20&#1087;&#1077;&#1085;&#1089;&#1080;&#1086;&#1085;&#1077;&#1088;&#1086;&#1074;&amp;lr=217181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rkcson-elista.kalm.socinfo.ru/media/2021/03/22/1249259824/IMG-8faf22920110a9b26f0053af75e32743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8165" y="4362680"/>
            <a:ext cx="4180265" cy="236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31520" y="749147"/>
            <a:ext cx="108661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solidFill>
                  <a:srgbClr val="0000FF"/>
                </a:solidFill>
              </a:rPr>
              <a:t>ГАУ «КЦСОН города Каменска-Уральского»</a:t>
            </a:r>
          </a:p>
          <a:p>
            <a:pPr lvl="0" algn="ctr"/>
            <a:r>
              <a:rPr lang="ru-RU" sz="4000" dirty="0" smtClean="0">
                <a:solidFill>
                  <a:srgbClr val="0000FF"/>
                </a:solidFill>
              </a:rPr>
              <a:t>Школа </a:t>
            </a:r>
            <a:r>
              <a:rPr lang="ru-RU" sz="4000" dirty="0" smtClean="0">
                <a:solidFill>
                  <a:srgbClr val="0000FF"/>
                </a:solidFill>
              </a:rPr>
              <a:t>пожилого возраста </a:t>
            </a:r>
            <a:r>
              <a:rPr lang="ru-RU" sz="4000" dirty="0" smtClean="0">
                <a:solidFill>
                  <a:srgbClr val="0000FF"/>
                </a:solidFill>
              </a:rPr>
              <a:t>по направлению</a:t>
            </a:r>
            <a:endParaRPr lang="ru-RU" sz="4000" dirty="0" smtClean="0">
              <a:solidFill>
                <a:srgbClr val="0000FF"/>
              </a:solidFill>
            </a:endParaRPr>
          </a:p>
          <a:p>
            <a:pPr lvl="0" algn="ctr"/>
            <a:r>
              <a:rPr lang="ru-RU" sz="4000" i="1" dirty="0" smtClean="0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rPr>
              <a:t>АКТИВНОЕ    ДОЛГОЛЕТИЕ</a:t>
            </a:r>
          </a:p>
          <a:p>
            <a:pPr lvl="0" algn="ctr"/>
            <a:endParaRPr lang="ru-RU" sz="2000" i="1" dirty="0" smtClean="0">
              <a:solidFill>
                <a:srgbClr val="0000FF"/>
              </a:solidFill>
              <a:latin typeface="Impact"/>
              <a:sym typeface="Impact"/>
            </a:endParaRPr>
          </a:p>
          <a:p>
            <a:pPr lvl="0" algn="ctr"/>
            <a:r>
              <a:rPr lang="ru-RU" sz="2800" dirty="0" smtClean="0"/>
              <a:t>Тема: </a:t>
            </a:r>
            <a:r>
              <a:rPr lang="ru-RU" sz="2800" dirty="0" smtClean="0"/>
              <a:t>«Безопасность граждан </a:t>
            </a:r>
            <a:r>
              <a:rPr lang="ru-RU" sz="2800" dirty="0" smtClean="0"/>
              <a:t>пожилого возраста». </a:t>
            </a:r>
          </a:p>
          <a:p>
            <a:pPr lvl="0" algn="ctr"/>
            <a:endParaRPr lang="ru-RU" sz="2800" dirty="0" smtClean="0"/>
          </a:p>
          <a:p>
            <a:pPr lvl="0" algn="ctr"/>
            <a:r>
              <a:rPr lang="ru-RU" sz="2800" dirty="0" smtClean="0"/>
              <a:t>Руководитель: специалист по социальной работе</a:t>
            </a:r>
          </a:p>
          <a:p>
            <a:pPr lvl="0" algn="ctr"/>
            <a:r>
              <a:rPr lang="ru-RU" sz="2800" dirty="0" smtClean="0">
                <a:solidFill>
                  <a:srgbClr val="9900FF"/>
                </a:solidFill>
              </a:rPr>
              <a:t>Холкина Светлана Анатольевна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388342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xn----7sbabuc7acqgf.xn--p1ai/tinybrowser/fulls/images/news/2021/43/kovi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20" y="230390"/>
            <a:ext cx="10698480" cy="618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7410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stepsosch1.ru/storage/app/uploads/public/5c1/a87/c04/5c1a87c0484ca4177870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280" y="375719"/>
            <a:ext cx="10805160" cy="605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997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gov.spb.ru/static/writable/ckeditor/uploads/2019/07/02/36/%D0%9F%D0%B0%D0%BC%D1%8F%D1%82%D0%BA%D0%B0_%D0%B4%D0%BB%D1%8F_%D0%BF%D0%BE%D0%B6%D0%B8%D0%BB%D1%8B%D1%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834" y="244445"/>
            <a:ext cx="11171976" cy="637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176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edu.mari.ru/ou_respub/sh8/DocLib44/%D0%9E%D1%81%D1%82%D0%BE%D1%80%D0%BE%D0%B6%D0%BD%D0%BE,%20%D0%BC%D0%BE%D1%88%D0%B5%D0%BD%D0%BD%D0%B8%D0%BA%D0%B8!/%D0%9F%D0%B0%D0%BC%D1%8F%D1%82%D0%BA%D0%B0%20%D0%B4%D0%BB%D1%8F%20%D0%BF%D0%BE%D0%B6%D0%B8%D0%BB%D1%8B%D1%85%20%D0%BB%D1%8E%D0%B4%D0%B5%D0%B9!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120" y="594360"/>
            <a:ext cx="10988039" cy="574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9604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xn--j1ay.xn--90aizhfd6g.xn--p1ai/_nw/3/6808472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1" y="506994"/>
            <a:ext cx="11003280" cy="598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3500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dk-pravokumskoe.ru/images/afisha/2020/00006_June/17/vidy_moshennich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350520"/>
            <a:ext cx="109728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1452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hoolgs.ru/800/600/https/sorokino72.ru/i/n/226/200226/tn_200226_b78c0eca5ca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" y="516425"/>
            <a:ext cx="10911839" cy="591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61674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1972" y="606582"/>
            <a:ext cx="95604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hlinkClick r:id="rId2"/>
              </a:rPr>
              <a:t>Источники:</a:t>
            </a:r>
          </a:p>
          <a:p>
            <a:r>
              <a:rPr lang="ru-RU" dirty="0" smtClean="0">
                <a:solidFill>
                  <a:srgbClr val="002060"/>
                </a:solidFill>
                <a:hlinkClick r:id="rId2"/>
              </a:rPr>
              <a:t>https</a:t>
            </a:r>
            <a:r>
              <a:rPr lang="ru-RU" dirty="0">
                <a:solidFill>
                  <a:srgbClr val="002060"/>
                </a:solidFill>
                <a:hlinkClick r:id="rId2"/>
              </a:rPr>
              <a:t>://</a:t>
            </a:r>
            <a:r>
              <a:rPr lang="ru-RU" dirty="0" smtClean="0">
                <a:solidFill>
                  <a:srgbClr val="002060"/>
                </a:solidFill>
                <a:hlinkClick r:id="rId2"/>
              </a:rPr>
              <a:t>yandex.ru/images/search?text=картинки%20инструктаж%20по%20ковиду%20для%20пенсионеров&amp;lr=217181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  <a:hlinkClick r:id="rId3"/>
              </a:rPr>
              <a:t>http://</a:t>
            </a:r>
            <a:r>
              <a:rPr lang="en-US" dirty="0" smtClean="0">
                <a:solidFill>
                  <a:srgbClr val="002060"/>
                </a:solidFill>
                <a:hlinkClick r:id="rId3"/>
              </a:rPr>
              <a:t>dk-pravokumskoe.ru/images/afisha/2020/00006_June/17/vidy_moshennich/1.jpg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https://s3kogalym.ru/images/documents/Karantin/</a:t>
            </a:r>
            <a:r>
              <a:rPr lang="ru-RU" dirty="0" err="1">
                <a:solidFill>
                  <a:srgbClr val="002060"/>
                </a:solidFill>
              </a:rPr>
              <a:t>про_ковид</a:t>
            </a:r>
            <a:r>
              <a:rPr lang="ru-RU" dirty="0">
                <a:solidFill>
                  <a:srgbClr val="002060"/>
                </a:solidFill>
              </a:rPr>
              <a:t>.</a:t>
            </a:r>
            <a:r>
              <a:rPr lang="en-US" dirty="0">
                <a:solidFill>
                  <a:srgbClr val="002060"/>
                </a:solidFill>
              </a:rPr>
              <a:t>jpg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1992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900igr.net/up/datas/94226/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0" y="396240"/>
            <a:ext cx="11384280" cy="623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929288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82</TotalTime>
  <Words>43</Words>
  <Application>Microsoft Office PowerPoint</Application>
  <PresentationFormat>Произвольный</PresentationFormat>
  <Paragraphs>14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16</cp:revision>
  <dcterms:created xsi:type="dcterms:W3CDTF">2021-11-19T11:09:09Z</dcterms:created>
  <dcterms:modified xsi:type="dcterms:W3CDTF">2021-11-23T04:15:17Z</dcterms:modified>
</cp:coreProperties>
</file>