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36" autoAdjust="0"/>
    <p:restoredTop sz="94660"/>
  </p:normalViewPr>
  <p:slideViewPr>
    <p:cSldViewPr snapToGrid="0">
      <p:cViewPr varScale="1">
        <p:scale>
          <a:sx n="80" d="100"/>
          <a:sy n="80" d="100"/>
        </p:scale>
        <p:origin x="84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267EC0A-8B9D-46C3-B44A-BACE6D622810}" type="datetimeFigureOut">
              <a:rPr lang="ru-RU" smtClean="0"/>
              <a:t>28.08.2021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CA1D51-9DFD-4B4F-81F9-40A14983B40D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7921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EC0A-8B9D-46C3-B44A-BACE6D622810}" type="datetimeFigureOut">
              <a:rPr lang="ru-RU" smtClean="0"/>
              <a:t>28.08.2021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A1D51-9DFD-4B4F-81F9-40A14983B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547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EC0A-8B9D-46C3-B44A-BACE6D622810}" type="datetimeFigureOut">
              <a:rPr lang="ru-RU" smtClean="0"/>
              <a:t>28.08.2021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A1D51-9DFD-4B4F-81F9-40A14983B40D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9498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EC0A-8B9D-46C3-B44A-BACE6D622810}" type="datetimeFigureOut">
              <a:rPr lang="ru-RU" smtClean="0"/>
              <a:t>28.08.2021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A1D51-9DFD-4B4F-81F9-40A14983B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1602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EC0A-8B9D-46C3-B44A-BACE6D622810}" type="datetimeFigureOut">
              <a:rPr lang="ru-RU" smtClean="0"/>
              <a:t>28.08.2021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A1D51-9DFD-4B4F-81F9-40A14983B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289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EC0A-8B9D-46C3-B44A-BACE6D622810}" type="datetimeFigureOut">
              <a:rPr lang="ru-RU" smtClean="0"/>
              <a:t>28.08.2021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A1D51-9DFD-4B4F-81F9-40A14983B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832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EC0A-8B9D-46C3-B44A-BACE6D622810}" type="datetimeFigureOut">
              <a:rPr lang="ru-RU" smtClean="0"/>
              <a:t>28.08.2021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A1D51-9DFD-4B4F-81F9-40A14983B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865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EC0A-8B9D-46C3-B44A-BACE6D622810}" type="datetimeFigureOut">
              <a:rPr lang="ru-RU" smtClean="0"/>
              <a:t>28.08.2021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A1D51-9DFD-4B4F-81F9-40A14983B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693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EC0A-8B9D-46C3-B44A-BACE6D622810}" type="datetimeFigureOut">
              <a:rPr lang="ru-RU" smtClean="0"/>
              <a:t>28.08.2021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A1D51-9DFD-4B4F-81F9-40A14983B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808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EC0A-8B9D-46C3-B44A-BACE6D622810}" type="datetimeFigureOut">
              <a:rPr lang="ru-RU" smtClean="0"/>
              <a:t>28.08.2021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A1D51-9DFD-4B4F-81F9-40A14983B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254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EC0A-8B9D-46C3-B44A-BACE6D622810}" type="datetimeFigureOut">
              <a:rPr lang="ru-RU" smtClean="0"/>
              <a:t>28.08.2021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A1D51-9DFD-4B4F-81F9-40A14983B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1438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267EC0A-8B9D-46C3-B44A-BACE6D622810}" type="datetimeFigureOut">
              <a:rPr lang="ru-RU" smtClean="0"/>
              <a:t>28.08.2021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B4CA1D51-9DFD-4B4F-81F9-40A14983B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3066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heltravel.ru/towns/cheljabinsk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urister.ru/world/europe/russia/city/chelyabinsk/lakes/29274" TargetMode="External"/><Relationship Id="rId2" Type="http://schemas.openxmlformats.org/officeDocument/2006/relationships/hyperlink" Target="https://www.tourister.ru/world/europe/russia/city/kamensk-uralskiy/lakes/33155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24100" y="1928802"/>
            <a:ext cx="7553348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Знакомство с озерами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latin typeface="Times New Roman" pitchFamily="18" charset="0"/>
                <a:cs typeface="Times New Roman" pitchFamily="18" charset="0"/>
              </a:rPr>
            </a:b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Урала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881554" y="4714884"/>
            <a:ext cx="5419748" cy="428628"/>
          </a:xfrm>
        </p:spPr>
        <p:txBody>
          <a:bodyPr>
            <a:noAutofit/>
          </a:bodyPr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Руководитель:</a:t>
            </a:r>
          </a:p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Специалист по социальной работе</a:t>
            </a:r>
          </a:p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Халтурина А.В.</a:t>
            </a:r>
          </a:p>
        </p:txBody>
      </p:sp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2147902" y="971520"/>
            <a:ext cx="8153400" cy="738188"/>
          </a:xfrm>
          <a:prstGeom prst="rect">
            <a:avLst/>
          </a:prstGeom>
          <a:solidFill>
            <a:schemeClr val="bg1">
              <a:alpha val="70195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ГОСУДАРСТВЕННОЕ АВТОНОМНОЕ УЧРЕЖДЕНИЕ СОЦИАЛЬНОГО ОБСЛУЖИВАНИЯ СВЕРДЛОВСКОЙ ОБЛАСТИ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«Комплексный центр социального обслуживания населения города Каменска-Уральского»</a:t>
            </a:r>
          </a:p>
        </p:txBody>
      </p:sp>
      <p:sp>
        <p:nvSpPr>
          <p:cNvPr id="6" name="Rectangle 8"/>
          <p:cNvSpPr txBox="1">
            <a:spLocks noChangeArrowheads="1"/>
          </p:cNvSpPr>
          <p:nvPr/>
        </p:nvSpPr>
        <p:spPr>
          <a:xfrm>
            <a:off x="1809720" y="6143644"/>
            <a:ext cx="5419748" cy="42862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03.09.2021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679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Озеро Большой </a:t>
            </a:r>
            <a:r>
              <a:rPr lang="ru-RU" b="1" dirty="0" err="1" smtClean="0"/>
              <a:t>Сунгуль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8150" y="2057400"/>
            <a:ext cx="11325225" cy="4038600"/>
          </a:xfrm>
        </p:spPr>
        <p:txBody>
          <a:bodyPr>
            <a:normAutofit fontScale="47500" lnSpcReduction="20000"/>
          </a:bodyPr>
          <a:lstStyle/>
          <a:p>
            <a:r>
              <a:rPr lang="ru-RU" sz="4000" dirty="0" smtClean="0"/>
              <a:t>озеро расположено </a:t>
            </a:r>
            <a:r>
              <a:rPr lang="ru-RU" sz="4000" dirty="0"/>
              <a:t>неподалеку от  города Каменска-Уральского Свердловской области, на расстоянии 90-100 км от Екатеринбурга</a:t>
            </a:r>
            <a:r>
              <a:rPr lang="ru-RU" sz="4000" dirty="0" smtClean="0"/>
              <a:t>.</a:t>
            </a:r>
            <a:r>
              <a:rPr lang="ru-RU" sz="4000" dirty="0"/>
              <a:t> На берегу водоема - села </a:t>
            </a:r>
            <a:r>
              <a:rPr lang="ru-RU" sz="4000" dirty="0" err="1"/>
              <a:t>Рыбниковское</a:t>
            </a:r>
            <a:r>
              <a:rPr lang="ru-RU" sz="4000" dirty="0"/>
              <a:t> и </a:t>
            </a:r>
            <a:r>
              <a:rPr lang="ru-RU" sz="4000" dirty="0" err="1"/>
              <a:t>Богатенкова</a:t>
            </a:r>
            <a:r>
              <a:rPr lang="ru-RU" sz="4000" dirty="0"/>
              <a:t>. На горизонте – домики</a:t>
            </a:r>
            <a:r>
              <a:rPr lang="ru-RU" sz="4000" dirty="0" smtClean="0"/>
              <a:t>.</a:t>
            </a:r>
            <a:endParaRPr lang="ru-RU" sz="4000" dirty="0"/>
          </a:p>
          <a:p>
            <a:r>
              <a:rPr lang="ru-RU" sz="4000" dirty="0"/>
              <a:t>Большой </a:t>
            </a:r>
            <a:r>
              <a:rPr lang="ru-RU" sz="4000" dirty="0" err="1"/>
              <a:t>Сунгуль</a:t>
            </a:r>
            <a:r>
              <a:rPr lang="ru-RU" sz="4000" dirty="0"/>
              <a:t> является соленым водоемом. Правда, концентрация соли здесь не </a:t>
            </a:r>
            <a:r>
              <a:rPr lang="ru-RU" sz="4000" dirty="0" smtClean="0"/>
              <a:t>велика. Большой </a:t>
            </a:r>
            <a:r>
              <a:rPr lang="ru-RU" sz="4000" dirty="0" err="1"/>
              <a:t>Сунгуль</a:t>
            </a:r>
            <a:r>
              <a:rPr lang="ru-RU" sz="4000" dirty="0"/>
              <a:t> – не слишком глубокое озеро, максимальная глубина доходит до 6-7 метров. Средняя глубина – 4-4,5 метра. Площадь – чуть больше 10 квадратных километров.</a:t>
            </a:r>
          </a:p>
          <a:p>
            <a:r>
              <a:rPr lang="ru-RU" sz="4000" dirty="0" smtClean="0"/>
              <a:t>Озеро </a:t>
            </a:r>
            <a:r>
              <a:rPr lang="ru-RU" sz="4000" dirty="0"/>
              <a:t>Большой </a:t>
            </a:r>
            <a:r>
              <a:rPr lang="ru-RU" sz="4000" dirty="0" err="1"/>
              <a:t>Сунгуль</a:t>
            </a:r>
            <a:r>
              <a:rPr lang="ru-RU" sz="4000" dirty="0"/>
              <a:t> расположено в красивой местности. Вокруг – лес, множество других водоемов – река Исеть, с десяток различных больших и малых озер. Место – </a:t>
            </a:r>
            <a:r>
              <a:rPr lang="ru-RU" sz="4000" dirty="0" err="1"/>
              <a:t>излюбленно</a:t>
            </a:r>
            <a:r>
              <a:rPr lang="ru-RU" sz="4000" dirty="0"/>
              <a:t> среди рыбаков. Можно расположиться на любом из водоемов и в течении дня побывать на нескольких.</a:t>
            </a:r>
          </a:p>
          <a:p>
            <a:r>
              <a:rPr lang="ru-RU" sz="4000" dirty="0" smtClean="0"/>
              <a:t>С </a:t>
            </a:r>
            <a:r>
              <a:rPr lang="ru-RU" sz="4000" dirty="0"/>
              <a:t>одной стороны у озеро много рыбаков, с другой – пляжи для купания. В жаркие дни – очень </a:t>
            </a:r>
            <a:r>
              <a:rPr lang="ru-RU" sz="4000" dirty="0" smtClean="0"/>
              <a:t>многолюдно. Вода </a:t>
            </a:r>
            <a:r>
              <a:rPr lang="ru-RU" sz="4000" dirty="0"/>
              <a:t>– прозрачная, чистая.</a:t>
            </a:r>
          </a:p>
          <a:p>
            <a:r>
              <a:rPr lang="ru-RU" sz="4000" dirty="0" smtClean="0"/>
              <a:t>На </a:t>
            </a:r>
            <a:r>
              <a:rPr lang="ru-RU" sz="4000" dirty="0"/>
              <a:t>озере Большой </a:t>
            </a:r>
            <a:r>
              <a:rPr lang="ru-RU" sz="4000" dirty="0" err="1"/>
              <a:t>Сунгуль</a:t>
            </a:r>
            <a:r>
              <a:rPr lang="ru-RU" sz="4000" dirty="0"/>
              <a:t> проводятся соревнования по рыбной ловле. Предпочитают это место и любители </a:t>
            </a:r>
            <a:r>
              <a:rPr lang="ru-RU" sz="4000" dirty="0" err="1"/>
              <a:t>кайтинга</a:t>
            </a:r>
            <a:r>
              <a:rPr lang="ru-RU" sz="4000" dirty="0"/>
              <a:t> – катаются на </a:t>
            </a:r>
            <a:r>
              <a:rPr lang="ru-RU" sz="4000" dirty="0" err="1"/>
              <a:t>серфах</a:t>
            </a:r>
            <a:r>
              <a:rPr lang="ru-RU" sz="4000" dirty="0"/>
              <a:t> с парусом.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4827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699" y="-89535"/>
            <a:ext cx="9875520" cy="1356360"/>
          </a:xfrm>
        </p:spPr>
        <p:txBody>
          <a:bodyPr/>
          <a:lstStyle/>
          <a:p>
            <a:r>
              <a:rPr lang="ru-RU" dirty="0" smtClean="0"/>
              <a:t>Озеро Большой </a:t>
            </a:r>
            <a:r>
              <a:rPr lang="ru-RU" dirty="0" err="1" smtClean="0"/>
              <a:t>Сунгуль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Озеро Большой Сунгул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99" y="981075"/>
            <a:ext cx="11649075" cy="5595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9969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Озеро </a:t>
            </a:r>
            <a:r>
              <a:rPr lang="ru-RU" dirty="0" err="1" smtClean="0"/>
              <a:t>Калды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t"/>
            <a:r>
              <a:rPr lang="ru-RU" b="1" dirty="0"/>
              <a:t>Озеро </a:t>
            </a:r>
            <a:r>
              <a:rPr lang="ru-RU" b="1" dirty="0" err="1"/>
              <a:t>Калды</a:t>
            </a:r>
            <a:r>
              <a:rPr lang="ru-RU" dirty="0"/>
              <a:t> - одно из самых близких к </a:t>
            </a:r>
            <a:r>
              <a:rPr lang="ru-RU" u="sng" dirty="0">
                <a:hlinkClick r:id="rId2" tooltip="город Челябинск"/>
              </a:rPr>
              <a:t>Челябинску</a:t>
            </a:r>
            <a:r>
              <a:rPr lang="ru-RU" dirty="0"/>
              <a:t> и </a:t>
            </a:r>
            <a:r>
              <a:rPr lang="ru-RU" b="1" dirty="0"/>
              <a:t>Екатеринбургу</a:t>
            </a:r>
            <a:r>
              <a:rPr lang="ru-RU" dirty="0"/>
              <a:t> озер, на западном берегу котором расположились в ряд базы отдыха. На южной стороне есть платные пляжи, с возможностью ставить палатки. Некоторая часть береговой линии заросло камышом.</a:t>
            </a:r>
          </a:p>
          <a:p>
            <a:pPr fontAlgn="t"/>
            <a:r>
              <a:rPr lang="ru-RU" dirty="0"/>
              <a:t>Вода в озере </a:t>
            </a:r>
            <a:r>
              <a:rPr lang="ru-RU" b="1" dirty="0" err="1"/>
              <a:t>Калды</a:t>
            </a:r>
            <a:r>
              <a:rPr lang="ru-RU" dirty="0"/>
              <a:t> скорее пресная, чем слегка соленая (как сообщают некоторые источники). Дно в основном песчаное</a:t>
            </a:r>
            <a:r>
              <a:rPr lang="ru-RU" dirty="0" smtClean="0"/>
              <a:t>.</a:t>
            </a:r>
            <a:endParaRPr lang="ru-RU" dirty="0"/>
          </a:p>
          <a:p>
            <a:pPr fontAlgn="t"/>
            <a:r>
              <a:rPr lang="ru-RU" dirty="0"/>
              <a:t>Максимальная глубина 7 метров. </a:t>
            </a:r>
          </a:p>
          <a:p>
            <a:pPr fontAlgn="t"/>
            <a:r>
              <a:rPr lang="ru-RU" dirty="0"/>
              <a:t>Дно, как и берег, песчаное, и только местами встречается камыш и ил. Юго-западный берег в лесу.</a:t>
            </a:r>
          </a:p>
          <a:p>
            <a:pPr fontAlgn="t"/>
            <a:r>
              <a:rPr lang="ru-RU" b="1" dirty="0"/>
              <a:t>Озеро </a:t>
            </a:r>
            <a:r>
              <a:rPr lang="ru-RU" b="1" dirty="0" err="1"/>
              <a:t>Калды</a:t>
            </a:r>
            <a:r>
              <a:rPr lang="ru-RU" dirty="0"/>
              <a:t> промысловое: карась, окунь, чебак, лещ, карп, </a:t>
            </a:r>
            <a:r>
              <a:rPr lang="ru-RU" dirty="0" err="1"/>
              <a:t>сиго</a:t>
            </a:r>
            <a:r>
              <a:rPr lang="ru-RU" dirty="0"/>
              <a:t>-рипус, щука, налим</a:t>
            </a:r>
            <a:r>
              <a:rPr lang="ru-RU" dirty="0" smtClean="0"/>
              <a:t>. В </a:t>
            </a:r>
            <a:r>
              <a:rPr lang="ru-RU" dirty="0"/>
              <a:t>озере водятся раки.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4883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385" y="180976"/>
            <a:ext cx="9875520" cy="1356360"/>
          </a:xfrm>
        </p:spPr>
        <p:txBody>
          <a:bodyPr/>
          <a:lstStyle/>
          <a:p>
            <a:r>
              <a:rPr lang="ru-RU" dirty="0" smtClean="0"/>
              <a:t>Озеро </a:t>
            </a:r>
            <a:r>
              <a:rPr lang="ru-RU" dirty="0" err="1" smtClean="0"/>
              <a:t>Калды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Озеро Калды в Челябинской области. Базы отдыха, погода, рыбалка на озере,  отзывы, пляжи, фото, видео, как добраться, отели рядом –– Туристер.р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85" y="1247775"/>
            <a:ext cx="11632099" cy="5368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462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Озеро Медвежье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Озеро Медвежье, в общем-то не одно озеро, а целых два — Большое и Малое Медвежьи озера. </a:t>
            </a:r>
            <a:endParaRPr lang="ru-RU" dirty="0" smtClean="0"/>
          </a:p>
          <a:p>
            <a:r>
              <a:rPr lang="ru-RU" dirty="0" smtClean="0"/>
              <a:t>Озеро </a:t>
            </a:r>
            <a:r>
              <a:rPr lang="ru-RU" dirty="0"/>
              <a:t>большое, не в пример Соль-</a:t>
            </a:r>
            <a:r>
              <a:rPr lang="ru-RU" dirty="0" err="1"/>
              <a:t>Илецкому</a:t>
            </a:r>
            <a:r>
              <a:rPr lang="ru-RU" dirty="0"/>
              <a:t>,  но при этом очень мелкое. Средняя глубина всего лишь 50-70 сантиметров, а максимальная – 120 сантиметров.</a:t>
            </a:r>
          </a:p>
          <a:p>
            <a:r>
              <a:rPr lang="ru-RU" dirty="0"/>
              <a:t>Уникальное целебное озеро Медвежье обладает тремя природными лечебными факторами: иловые грязи озера; рапа (вода) озера; минеральная вода «Медвежье-11» из скважины, добываемой на территории санатория «Медвежье озеро». В санатории лечат болезни пищеварительных органов; нервной системы; мышц и костей; мелких сосудов; женские болезни, ЛОР; кожные и подкожные; а также помогают избавиться от лишнего веса и ожирения. Также здесь проходят реабилитацию после перенесенных операций. Дикарями приезжают полечить суставы, переломы и кожные болезни.</a:t>
            </a:r>
          </a:p>
          <a:p>
            <a:r>
              <a:rPr lang="ru-RU" dirty="0"/>
              <a:t>Рапа озера и минеральная вода, добываемая вблизи озера, имеют особый состав. Рапа используется для лечебно-профилактических процедур, а минеральная вода прописывается для употребления внутрь при  заболеваниях.</a:t>
            </a:r>
          </a:p>
          <a:p>
            <a:r>
              <a:rPr lang="ru-RU" dirty="0" smtClean="0"/>
              <a:t>Озеро</a:t>
            </a:r>
            <a:r>
              <a:rPr lang="ru-RU" dirty="0"/>
              <a:t>  было зарегистрировано как памятник природы «Озеро Медвежье» Курганской области в 1984 году. </a:t>
            </a:r>
            <a:r>
              <a:rPr lang="ru-RU" dirty="0" smtClean="0"/>
              <a:t> В </a:t>
            </a:r>
            <a:r>
              <a:rPr lang="ru-RU" dirty="0"/>
              <a:t>охранной зоне запрещены любые виды деятельности, но лечение и купание в озере с целью лечения — разрешено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0261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75" y="266700"/>
            <a:ext cx="9875520" cy="1356360"/>
          </a:xfrm>
        </p:spPr>
        <p:txBody>
          <a:bodyPr/>
          <a:lstStyle/>
          <a:p>
            <a:r>
              <a:rPr lang="ru-RU" dirty="0" smtClean="0"/>
              <a:t>Озеро Медвежье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8" name="Picture 6" descr="Есть чем удивить: ТОП-5 рекордов Курганской области — Наш Ура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49" y="1504950"/>
            <a:ext cx="11687175" cy="511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708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Озеро </a:t>
            </a:r>
            <a:r>
              <a:rPr lang="ru-RU" dirty="0" err="1" smtClean="0"/>
              <a:t>Шаблиш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Озеро </a:t>
            </a:r>
            <a:r>
              <a:rPr lang="ru-RU" dirty="0" err="1"/>
              <a:t>Шаблиш</a:t>
            </a:r>
            <a:r>
              <a:rPr lang="ru-RU" dirty="0"/>
              <a:t> находится на севере Челябинской области в восточной части </a:t>
            </a:r>
            <a:r>
              <a:rPr lang="ru-RU" dirty="0" err="1"/>
              <a:t>Каслинского</a:t>
            </a:r>
            <a:r>
              <a:rPr lang="ru-RU" dirty="0"/>
              <a:t> района на границе со Свердловской областью. Считается довольно крупным, имеет овальную форму. Общая площадь — 32 кв. километра, средняя глубина 2 метра, максимальная — 5 метров, протяженность береговой линии 24 километра. Водоем растянулся на 5.5 километров с востока на запад, и на 8.5 километров с севера на восток. Крупных островов не имеет, сток один и не очень существенный — речка Исток. Дно песчаное, редко попадаются небольшие камни, сильно зарастает водной растительностью, есть несколько комфортных для купания пляжей. Среди ландшафта встречается смешанный лес, но в основном берега низкие и открытые. С восточной стороны озеро опоясывает асфальтированная дорога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Название </a:t>
            </a:r>
            <a:r>
              <a:rPr lang="ru-RU" dirty="0"/>
              <a:t>происходит от башкирского мужского имени «</a:t>
            </a:r>
            <a:r>
              <a:rPr lang="ru-RU" dirty="0" err="1"/>
              <a:t>Шаблиш</a:t>
            </a:r>
            <a:r>
              <a:rPr lang="ru-RU" dirty="0"/>
              <a:t>». Вокруг озеро окружено большим количеством водоемов: </a:t>
            </a:r>
            <a:r>
              <a:rPr lang="ru-RU" dirty="0">
                <a:hlinkClick r:id="rId2"/>
              </a:rPr>
              <a:t>Червяное</a:t>
            </a:r>
            <a:r>
              <a:rPr lang="ru-RU" dirty="0"/>
              <a:t>, Травяное, </a:t>
            </a:r>
            <a:r>
              <a:rPr lang="ru-RU" dirty="0">
                <a:hlinkClick r:id="rId3"/>
              </a:rPr>
              <a:t>Большой Куяш</a:t>
            </a:r>
            <a:r>
              <a:rPr lang="ru-RU" dirty="0"/>
              <a:t>, </a:t>
            </a:r>
            <a:r>
              <a:rPr lang="ru-RU" dirty="0" err="1"/>
              <a:t>Юлаш</a:t>
            </a:r>
            <a:r>
              <a:rPr lang="ru-RU" dirty="0"/>
              <a:t> и другие.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4589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9399" y="147002"/>
            <a:ext cx="9875520" cy="1356360"/>
          </a:xfrm>
        </p:spPr>
        <p:txBody>
          <a:bodyPr/>
          <a:lstStyle/>
          <a:p>
            <a:r>
              <a:rPr lang="ru-RU" dirty="0" smtClean="0"/>
              <a:t>Озеро </a:t>
            </a:r>
            <a:r>
              <a:rPr lang="ru-RU" dirty="0" err="1" smtClean="0"/>
              <a:t>Шаблиш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Озеро Шабли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72" y="1106487"/>
            <a:ext cx="11464926" cy="550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5698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Озеро Тургояк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/>
              <a:t>Озеро Тургояк</a:t>
            </a:r>
            <a:r>
              <a:rPr lang="ru-RU" dirty="0"/>
              <a:t> расположено в </a:t>
            </a:r>
            <a:r>
              <a:rPr lang="ru-RU" dirty="0" err="1"/>
              <a:t>Миасском</a:t>
            </a:r>
            <a:r>
              <a:rPr lang="ru-RU" dirty="0"/>
              <a:t> городском округе Челябинской области рядом с поселком Тургояк. Это один из самых живописных водоемов Урала. По одной из версий название озера произошло от башкирского "</a:t>
            </a:r>
            <a:r>
              <a:rPr lang="ru-RU" dirty="0" err="1"/>
              <a:t>турге</a:t>
            </a:r>
            <a:r>
              <a:rPr lang="ru-RU" dirty="0"/>
              <a:t> як </a:t>
            </a:r>
            <a:r>
              <a:rPr lang="ru-RU" dirty="0" err="1"/>
              <a:t>кул</a:t>
            </a:r>
            <a:r>
              <a:rPr lang="ru-RU" dirty="0"/>
              <a:t>" - "озеро, находящееся наверху". Озеро лежит на высоте 320м. над уровнем моря. Его средняя глубина составляет 19 м., максимальная - 36,5 м. С 1961 года озеро носит статус памятника природы.</a:t>
            </a:r>
          </a:p>
          <a:p>
            <a:r>
              <a:rPr lang="ru-RU" dirty="0"/>
              <a:t>Вода в Тургояке по своим свойствам сравнима с водой в Байкале, так как его наполняют только кристальные родники. Прозрачность воды достигает 18 метров. Водоем окружают величественные горы, покрытые сосновым лесом, который насыщает воздух кислородом. Озеро удобно расположилось в глубокой межгорной котловине между хребтами Урал-тау и </a:t>
            </a:r>
            <a:r>
              <a:rPr lang="ru-RU" dirty="0" err="1"/>
              <a:t>Ильменский</a:t>
            </a:r>
            <a:r>
              <a:rPr lang="ru-RU" dirty="0"/>
              <a:t>.</a:t>
            </a:r>
          </a:p>
          <a:p>
            <a:r>
              <a:rPr lang="ru-RU" dirty="0"/>
              <a:t>На одном из остров, а именно на </a:t>
            </a:r>
            <a:r>
              <a:rPr lang="ru-RU" b="1" dirty="0"/>
              <a:t>острове Веры</a:t>
            </a:r>
            <a:r>
              <a:rPr lang="ru-RU" dirty="0"/>
              <a:t>, были обнаружены памятники древней цивилизации - мегалиты (первые монументальные рукотворные сооружения, созданные без применения цемента или раствора). Возраст этих сооружений - более 6 тысяч лет. Остров имеет небольшие размеры 14 на 200 метров. В туристический сезон от главного пляжа к острову курсирует паром.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9069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875" y="123825"/>
            <a:ext cx="9875520" cy="1356360"/>
          </a:xfrm>
        </p:spPr>
        <p:txBody>
          <a:bodyPr/>
          <a:lstStyle/>
          <a:p>
            <a:r>
              <a:rPr lang="ru-RU" dirty="0" smtClean="0"/>
              <a:t>Озеро Тургояк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озеро тургояк пляж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34" y="1162050"/>
            <a:ext cx="11560865" cy="536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5066061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24</TotalTime>
  <Words>91</Words>
  <Application>Microsoft Office PowerPoint</Application>
  <PresentationFormat>Широкоэкранный</PresentationFormat>
  <Paragraphs>37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Corbel</vt:lpstr>
      <vt:lpstr>Times New Roman</vt:lpstr>
      <vt:lpstr>Базис</vt:lpstr>
      <vt:lpstr>Знакомство с озерами  Урала</vt:lpstr>
      <vt:lpstr>Озеро Большой Сунгуль</vt:lpstr>
      <vt:lpstr>Озеро Большой Сунгуль</vt:lpstr>
      <vt:lpstr>Озеро Калды</vt:lpstr>
      <vt:lpstr>Озеро Калды</vt:lpstr>
      <vt:lpstr>Озеро Медвежье</vt:lpstr>
      <vt:lpstr>Озеро Медвежье</vt:lpstr>
      <vt:lpstr>Озеро Шаблиш</vt:lpstr>
      <vt:lpstr>Озеро Шаблиш</vt:lpstr>
      <vt:lpstr>Озеро Тургояк</vt:lpstr>
      <vt:lpstr>Озеро Тургояк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Знакомство с озерами  Урала</dc:title>
  <dc:creator>Пользователь Windows</dc:creator>
  <cp:lastModifiedBy>Пользователь Windows</cp:lastModifiedBy>
  <cp:revision>3</cp:revision>
  <dcterms:created xsi:type="dcterms:W3CDTF">2021-08-28T04:55:35Z</dcterms:created>
  <dcterms:modified xsi:type="dcterms:W3CDTF">2021-08-28T05:20:21Z</dcterms:modified>
</cp:coreProperties>
</file>