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ds05.infourok.ru/uploads/ex/0c2d/000403cc-9efdedba/img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21337" y="-563671"/>
            <a:ext cx="8915399" cy="577840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8497" y="0"/>
            <a:ext cx="9476113" cy="6453352"/>
          </a:xfrm>
        </p:spPr>
        <p:txBody>
          <a:bodyPr/>
          <a:lstStyle/>
          <a:p>
            <a:endParaRPr lang="ru-RU" dirty="0" smtClean="0"/>
          </a:p>
          <a:p>
            <a:r>
              <a:rPr lang="ru-RU" sz="4800" dirty="0" smtClean="0"/>
              <a:t>Школа пожилого возраста</a:t>
            </a:r>
          </a:p>
          <a:p>
            <a:r>
              <a:rPr lang="ru-RU" sz="1400" dirty="0" smtClean="0"/>
              <a:t>                                                                 </a:t>
            </a:r>
            <a:r>
              <a:rPr lang="ru-RU" sz="1400" dirty="0"/>
              <a:t>п</a:t>
            </a:r>
            <a:r>
              <a:rPr lang="ru-RU" sz="1400" dirty="0" smtClean="0"/>
              <a:t>о направлению</a:t>
            </a:r>
          </a:p>
          <a:p>
            <a:r>
              <a:rPr lang="ru-RU" sz="4800" dirty="0" smtClean="0"/>
              <a:t>           «Краеведение»</a:t>
            </a:r>
          </a:p>
          <a:p>
            <a:r>
              <a:rPr lang="ru-RU" sz="1400" dirty="0" smtClean="0"/>
              <a:t>                                                                      тема занятия</a:t>
            </a:r>
          </a:p>
          <a:p>
            <a:r>
              <a:rPr lang="ru-RU" sz="1400" dirty="0" smtClean="0"/>
              <a:t>              </a:t>
            </a:r>
            <a:r>
              <a:rPr lang="ru-RU" sz="4800" dirty="0" smtClean="0"/>
              <a:t>«</a:t>
            </a:r>
            <a:r>
              <a:rPr lang="ru-RU" sz="4800" dirty="0" smtClean="0"/>
              <a:t>Свердловская</a:t>
            </a:r>
            <a:r>
              <a:rPr lang="ru-RU" sz="1400" dirty="0" smtClean="0"/>
              <a:t> </a:t>
            </a:r>
            <a:r>
              <a:rPr lang="ru-RU" sz="4800" dirty="0" smtClean="0"/>
              <a:t>область»</a:t>
            </a:r>
            <a:endParaRPr lang="ru-RU" sz="4800" dirty="0" smtClean="0"/>
          </a:p>
          <a:p>
            <a:endParaRPr lang="ru-RU" sz="1400" dirty="0" smtClean="0"/>
          </a:p>
          <a:p>
            <a:r>
              <a:rPr lang="ru-RU" sz="1400" dirty="0"/>
              <a:t> </a:t>
            </a:r>
            <a:r>
              <a:rPr lang="ru-RU" sz="1400" dirty="0" smtClean="0"/>
              <a:t>                                                             Руководитель Г.А. </a:t>
            </a:r>
            <a:r>
              <a:rPr lang="ru-RU" sz="1400" dirty="0" err="1" smtClean="0"/>
              <a:t>Паначева</a:t>
            </a:r>
            <a:endParaRPr lang="ru-RU" sz="1400" dirty="0" smtClean="0"/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56882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68286" y="4663572"/>
            <a:ext cx="23395731" cy="563094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Наш край (Свердловская область)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3825" y="188910"/>
            <a:ext cx="9039276" cy="641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858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Географическое положение Свердловская область находится почти в центре нашей">
            <a:hlinkClick r:id="rId2" tooltip="Географическое положение Свердловская область находится почти в центре нашей...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3031" y="1025189"/>
            <a:ext cx="6334590" cy="497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 flipH="1">
            <a:off x="-112733" y="-5509551"/>
            <a:ext cx="112734" cy="142525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6348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66FF"/>
                </a:solidFill>
                <a:effectLst/>
                <a:latin typeface="Open Sans"/>
                <a:hlinkClick r:id="rId2" tooltip="Географическое положение Свердловская область находится почти в центре нашей..."/>
              </a:rPr>
              <a:t/>
            </a:r>
            <a:b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66FF"/>
                </a:solidFill>
                <a:effectLst/>
                <a:latin typeface="Open Sans"/>
                <a:hlinkClick r:id="rId2" tooltip="Географическое положение Свердловская область находится почти в центре нашей..."/>
              </a:rPr>
            </a:b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66FF"/>
                </a:solidFill>
                <a:effectLst/>
                <a:latin typeface="Open Sans"/>
                <a:hlinkClick r:id="rId2" tooltip="Географическое положение Свердловская область находится почти в центре нашей..."/>
              </a:rPr>
              <a:t>  </a:t>
            </a:r>
            <a:r>
              <a:rPr kumimoji="0" lang="ru-RU" altLang="ru-RU" sz="13900" b="0" i="0" u="none" strike="noStrike" cap="none" normalizeH="0" baseline="0" dirty="0" smtClean="0">
                <a:ln>
                  <a:noFill/>
                </a:ln>
                <a:solidFill>
                  <a:srgbClr val="0066FF"/>
                </a:solidFill>
                <a:effectLst/>
                <a:latin typeface="Open Sans"/>
              </a:rPr>
              <a:t> </a:t>
            </a: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66FF"/>
                </a:solidFill>
                <a:effectLst/>
                <a:latin typeface="Open Sans"/>
              </a:rPr>
              <a:t>                                                                            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074" name="Picture 2" descr="Географическое положение Свердловская область находится почти в центре нашей">
            <a:hlinkClick r:id="rId2" tooltip="Географическое положение Свердловская область находится почти в центре нашей...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27000" y="-1387157"/>
            <a:ext cx="295275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 rot="10800000" flipV="1">
            <a:off x="6894782" y="1563233"/>
            <a:ext cx="4918845" cy="31572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6348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66FF"/>
                </a:solidFill>
                <a:effectLst/>
                <a:latin typeface="Open Sans"/>
              </a:rPr>
              <a:t>         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383838"/>
                </a:solidFill>
                <a:effectLst/>
                <a:latin typeface="Open Sans"/>
              </a:rPr>
              <a:t>Географическое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383838"/>
                </a:solidFill>
                <a:effectLst/>
                <a:latin typeface="Open Sans"/>
              </a:rPr>
              <a:t>положение Свердловская область находится почти в центре нашей страны. Большая часть ее территории протянулась к востоку от Уральских гор. На западе область граничит с Пермским краем, на севере – с республикой Коми, Ханты-Мансийским автономным округом, на востоке – с Тюменской областью, на юге – Челябинской, Курганской областями и республикой Башкортостан.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0066FF"/>
              </a:solidFill>
              <a:effectLst/>
              <a:latin typeface="Open Sans"/>
            </a:endParaRPr>
          </a:p>
        </p:txBody>
      </p:sp>
      <p:pic>
        <p:nvPicPr>
          <p:cNvPr id="3076" name="Picture 4" descr="Географическое положение Свердловская область находится почти в центре нашей">
            <a:hlinkClick r:id="rId2" tooltip="Географическое положение Свердловская область находится почти в центре нашей...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077634" y="822644"/>
            <a:ext cx="1002115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90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Свердловская область занимает очень удобное положение. Здесь Уральские горы н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476" y="1208690"/>
            <a:ext cx="6789766" cy="501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09793" y="1471448"/>
            <a:ext cx="42146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383838"/>
                </a:solidFill>
                <a:latin typeface="Open Sans"/>
              </a:rPr>
              <a:t>Свердловская область занимает очень удобное положение. Здесь Уральские горы невысоки. Через них проложены железные дороги, идущие из Москвы и Санкт-Петербурга. На восток, в Сибирь. Площадь области составляет около 200 000 кв. км.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78110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Население. На территории Свердловской области проживают русские (89%), татары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1951" y="1244004"/>
            <a:ext cx="8617907" cy="5269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0014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В городах и посёлках городского типа проживают 83,1% населения. Крупные город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0701" y="1164921"/>
            <a:ext cx="9569885" cy="569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7516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На физической карте мы видим полосу коричневого цвета. Это Уральские горы. Т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7863" y="764089"/>
            <a:ext cx="10126749" cy="609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7698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К востоку от гор тянется полоса предгорий, окрашенная на карте в светло-кор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799" y="1264555"/>
            <a:ext cx="8855901" cy="549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546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839" y="1022131"/>
            <a:ext cx="4772416" cy="4608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40536" y="560936"/>
            <a:ext cx="54738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383838"/>
                </a:solidFill>
                <a:latin typeface="Open Sans"/>
              </a:rPr>
              <a:t>Растительность. Большая часть растительности в области относится к лесной зоне; на 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Ю-В области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и местами на 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Ю-З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— лесостепь. Лес (наполовину хвойный) занимает 80%территории. В горной части преобладает 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тёмно хвойная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тайга (ель). На Севере Зауралья произрастают сосновые леса, по низинам – еловая тайга с примесью кедра, южнее находится полоса осиново-берёзовых лесов и травяных сосновых боров. В Предуралье – острова лесостепи и 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широколиственно еловые 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леса.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8855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551" y="1050063"/>
            <a:ext cx="4997885" cy="492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68451" y="801377"/>
            <a:ext cx="53611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383838"/>
                </a:solidFill>
                <a:latin typeface="Open Sans"/>
              </a:rPr>
              <a:t>Животный мир. В лесах водятся бурый медведь, лось, рысь, куница, волк, соболь, бурундук, лесная куница, росомаха, белка и лисица красная, рябчик, тетерев. Только на юго-западе водятся животные, которые обычны для лесостепной зоны: большой и малый суслики, косуля сибирская, хомячок </a:t>
            </a:r>
            <a:r>
              <a:rPr lang="ru-RU" sz="2400" dirty="0" err="1">
                <a:solidFill>
                  <a:srgbClr val="383838"/>
                </a:solidFill>
                <a:latin typeface="Open Sans"/>
              </a:rPr>
              <a:t>Эверсманна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, серая куропатка, сурок, степная </a:t>
            </a:r>
            <a:r>
              <a:rPr lang="ru-RU" sz="2400" dirty="0" err="1">
                <a:solidFill>
                  <a:srgbClr val="383838"/>
                </a:solidFill>
                <a:latin typeface="Open Sans"/>
              </a:rPr>
              <a:t>мышовка</a:t>
            </a:r>
            <a:r>
              <a:rPr lang="ru-RU" sz="2400" dirty="0">
                <a:solidFill>
                  <a:srgbClr val="383838"/>
                </a:solidFill>
                <a:latin typeface="Open Sans"/>
              </a:rPr>
              <a:t>, заяц-русак, пустельга, </a:t>
            </a:r>
            <a:r>
              <a:rPr lang="ru-RU" sz="2400" dirty="0" smtClean="0">
                <a:solidFill>
                  <a:srgbClr val="383838"/>
                </a:solidFill>
                <a:latin typeface="Open Sans"/>
              </a:rPr>
              <a:t>перепел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89235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479" y="1316384"/>
            <a:ext cx="6257854" cy="449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966775" y="541788"/>
            <a:ext cx="48475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383838"/>
                </a:solidFill>
                <a:latin typeface="Open Sans"/>
              </a:rPr>
              <a:t>Заповедник «</a:t>
            </a:r>
            <a:r>
              <a:rPr lang="ru-RU" sz="2000" dirty="0" err="1">
                <a:solidFill>
                  <a:srgbClr val="383838"/>
                </a:solidFill>
                <a:latin typeface="Open Sans"/>
              </a:rPr>
              <a:t>Висимский</a:t>
            </a:r>
            <a:r>
              <a:rPr lang="ru-RU" sz="2000" dirty="0">
                <a:solidFill>
                  <a:srgbClr val="383838"/>
                </a:solidFill>
                <a:latin typeface="Open Sans"/>
              </a:rPr>
              <a:t>» . Охраняются 428 видов растений, 44 вида млекопитающих, 176 видов птиц, 12 видов рыб. Растительность насчитывает более 560 видов – сибирская пихта, сибирская ель, сибирская лиственница, сосна, кедр, а также распространены ильм, липа, щитовник, копытень и сныть. Из хищных животных водятся европейская норка, лесная куница, черный хорь, горностай, ласка, лисица, бурый медведь, выдра, рысь и волк. Из копытных имеется единственный представитель – лось. Исчезнувшими являются косули, барсук и росомахи, но встречаются белка и бобр.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18811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олезные ископаемые. Область богата железными рудами - магнетитовые , титано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8593" y="285794"/>
            <a:ext cx="9230961" cy="617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471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Кладовая самоцветов. В области богатый выбор драгоценных (аквамарин, рубин, с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6036" y="291124"/>
            <a:ext cx="9404553" cy="602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338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</a:t>
            </a:r>
            <a:endParaRPr lang="ru-RU" dirty="0"/>
          </a:p>
        </p:txBody>
      </p:sp>
      <p:pic>
        <p:nvPicPr>
          <p:cNvPr id="4" name="Picture 4" descr="https://cf3.ppt-online.org/files3/slide/d/d8gq3ye7l6RbaIBZ2SX0GOUCMKujY1TVNkLAmv/slide-1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420"/>
          <a:stretch>
            <a:fillRect/>
          </a:stretch>
        </p:blipFill>
        <p:spPr bwMode="auto">
          <a:xfrm>
            <a:off x="2459812" y="1555530"/>
            <a:ext cx="7997981" cy="470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1082566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xmlns="" val="220853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255</TotalTime>
  <Words>321</Words>
  <Application>Microsoft Office PowerPoint</Application>
  <PresentationFormat>Произвольный</PresentationFormat>
  <Paragraphs>16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Легкий дым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Список использованных ресурсов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Shafikova_GA</cp:lastModifiedBy>
  <cp:revision>21</cp:revision>
  <dcterms:created xsi:type="dcterms:W3CDTF">2021-09-23T10:57:29Z</dcterms:created>
  <dcterms:modified xsi:type="dcterms:W3CDTF">2021-09-24T09:23:27Z</dcterms:modified>
</cp:coreProperties>
</file>